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4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DB6F2D-338B-4E30-9BF5-16D823D101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8E0BB39-40C2-4580-9AB7-F707E7BD6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45C678-82C4-471B-9911-351E6AAF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D5B3202-10C8-4AE0-976B-D82C0A446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802192-F09C-42E5-8008-54A94C1D2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2705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E240BF-2295-483B-80F1-A7A2E0DA6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E09B696-F4FF-4A08-A1DF-35F9EEA7E8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114C54C-4254-4E5D-996C-D09D598C4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5503B1B-ED3F-45C2-B36F-E4B02CA15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CEA562F-7688-4E2B-A912-65B984C0E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8303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7809F35-EB44-40AD-AC96-699AFCA828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BBC3F8C-57A2-4479-83B8-F95BF8221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98EF71-A6B0-442C-BBC8-DE3BB0794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8B82000-F0D3-4D89-8FE5-0995D0F5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9AABB68-0549-45FF-8A35-147A42B92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3718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3EA7E9-CDF5-4185-A4E8-CD2C6959C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0FC7D1-E8D2-4645-B95F-1684573A9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EC5B1F-EF37-468F-B702-3B8990591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6DE370F-156F-4996-9EC1-F9132A01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D840A8C-367C-47EA-B564-0385CC4F4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1062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A3DAE5-2086-4FFC-84A1-879A0CF4D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ECB984A-E33A-4AE3-8517-0408D4264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132EEA2-2587-4BE4-8529-99A6A3207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9A48296-F12E-4E54-96EB-93EE96109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B0800B-E94E-47BE-B961-85CE95E31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134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548864-631B-4AD3-932A-45C40E3D6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F820FD1-60D5-4AA9-BC5C-FF2A50680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7910F68-496B-4939-AFD4-9A4AC047F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9669D04-F977-4305-8193-18B57B168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6C6BF94-CA74-4C57-B965-6F3C16BD9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9C1B701-A962-4405-84B4-379FE8C14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6890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0A4DD3-1AD6-4CFE-8492-937FBE4D4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4333C45-8012-48BF-B14B-2835692B0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F25F700-A074-48D7-9BAC-6297C09BF1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243A01C-BE97-44B7-8592-7F302C0A35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BEB607E-A131-4788-96D0-7826F880DF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F25C7D5-F122-4365-8F70-B099853CE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0863DB3-F544-4D70-94DC-3B2908A0B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C3A662A-426D-4C81-87C0-9954D3C37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089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4ECD15-D543-4F3E-B71A-804C9386C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8BFC77A-9188-4D19-9B4A-26C82C99B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207314E-9B55-4D11-AA84-E556F7BD5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478A9EB-7A8C-4CBD-BC00-E9470A212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808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081AED8-0824-402E-897F-2C12FDD00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A5A206C-8B07-43DF-999C-B309A47BD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7746A6D-2F96-465B-8B7C-7EE6A6D9A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5243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9F37D8-DA6A-4241-823B-71770E593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7207DC-70E2-434B-80FE-E3BAB444E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FF5129F-A572-4A77-B24F-590D06D4A2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C43F30-5DA0-4CA8-ADB5-A078C3AD0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44790BB-2678-48B4-82C2-54DE225D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9E3EE40-0959-4BE8-AC7A-A70AB363B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8886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0C4CE4-E077-481C-B878-5B0CC46AD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7FA2C9B-6C7D-474B-8624-4291CE15FE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4CA4E0B-72B9-4FEB-8955-FCD169ADD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AA8E198-BE18-4B20-A06F-C9C431527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C3FD844-50EB-4498-BCC9-686B4538E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59A732B-B6C4-43ED-979C-02997FF70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7050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3EB98B3-F0C4-48C8-850C-47E0000B0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2463558-234D-4821-9A4E-229826EC3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4664D8D-A6F7-462E-8F02-5618E0C4C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28308-907D-4C68-AAD2-0B584339D3AD}" type="datetimeFigureOut">
              <a:rPr lang="zh-TW" altLang="en-US" smtClean="0"/>
              <a:t>2022/4/15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6304DE4-F5D5-4CBE-8FCB-11BDA1B53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6FC09D6-1D79-4D14-B02A-38ED9F92A2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6036F-9180-4829-9AC7-F2E2EC718E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7846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CC0D6EAF-E856-462B-92AA-18BC82A3EC92}"/>
              </a:ext>
            </a:extLst>
          </p:cNvPr>
          <p:cNvSpPr/>
          <p:nvPr/>
        </p:nvSpPr>
        <p:spPr>
          <a:xfrm>
            <a:off x="-2268638" y="-254643"/>
            <a:ext cx="15718420" cy="74656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" name="圖片 14" descr="一張含有 室內 的圖片&#10;&#10;自動產生的描述">
            <a:extLst>
              <a:ext uri="{FF2B5EF4-FFF2-40B4-BE49-F238E27FC236}">
                <a16:creationId xmlns:a16="http://schemas.microsoft.com/office/drawing/2014/main" id="{CA1DA05D-F2B3-4D55-9F14-080870504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5378" y="71021"/>
            <a:ext cx="6858000" cy="6858000"/>
          </a:xfrm>
          <a:prstGeom prst="rect">
            <a:avLst/>
          </a:prstGeom>
        </p:spPr>
      </p:pic>
      <p:pic>
        <p:nvPicPr>
          <p:cNvPr id="17" name="圖片 16" descr="一張含有 文字, 室內 的圖片&#10;&#10;自動產生的描述">
            <a:extLst>
              <a:ext uri="{FF2B5EF4-FFF2-40B4-BE49-F238E27FC236}">
                <a16:creationId xmlns:a16="http://schemas.microsoft.com/office/drawing/2014/main" id="{A7CD411E-3136-4665-8684-A96CD502F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75" y="71021"/>
            <a:ext cx="6858000" cy="6858000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83656DA7-9154-48B6-A487-E3C1A07D70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9856"/>
            <a:ext cx="12192000" cy="579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14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0</Words>
  <Application>Microsoft Office PowerPoint</Application>
  <PresentationFormat>寬螢幕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Jarvis Chang</dc:creator>
  <cp:lastModifiedBy>Jarvis Chang</cp:lastModifiedBy>
  <cp:revision>2</cp:revision>
  <dcterms:created xsi:type="dcterms:W3CDTF">2022-04-15T08:26:10Z</dcterms:created>
  <dcterms:modified xsi:type="dcterms:W3CDTF">2022-04-15T09:00:12Z</dcterms:modified>
</cp:coreProperties>
</file>

<file path=docProps/thumbnail.jpeg>
</file>